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DE4FC-D5A4-97D7-E8AC-863FB77E548A}" v="21" dt="2024-02-29T16:06:33.719"/>
  </p1510:revLst>
</p1510:revInfo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830"/>
  </p:normalViewPr>
  <p:slideViewPr>
    <p:cSldViewPr snapToGrid="0">
      <p:cViewPr varScale="1">
        <p:scale>
          <a:sx n="114" d="100"/>
          <a:sy n="114" d="100"/>
        </p:scale>
        <p:origin x="360" y="8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. Courtney Jones" userId="S::courtney.jones@scranton.edu::bb8b633b-f889-4cd7-9e44-ed505cb9f803" providerId="AD" clId="Web-{8CEDE4FC-D5A4-97D7-E8AC-863FB77E548A}"/>
    <pc:docChg chg="modSld">
      <pc:chgData name="Ms. Courtney Jones" userId="S::courtney.jones@scranton.edu::bb8b633b-f889-4cd7-9e44-ed505cb9f803" providerId="AD" clId="Web-{8CEDE4FC-D5A4-97D7-E8AC-863FB77E548A}" dt="2024-02-29T16:06:33.625" v="16" actId="20577"/>
      <pc:docMkLst>
        <pc:docMk/>
      </pc:docMkLst>
      <pc:sldChg chg="modSp">
        <pc:chgData name="Ms. Courtney Jones" userId="S::courtney.jones@scranton.edu::bb8b633b-f889-4cd7-9e44-ed505cb9f803" providerId="AD" clId="Web-{8CEDE4FC-D5A4-97D7-E8AC-863FB77E548A}" dt="2024-02-29T16:06:05.046" v="7" actId="20577"/>
        <pc:sldMkLst>
          <pc:docMk/>
          <pc:sldMk cId="417536504" sldId="272"/>
        </pc:sldMkLst>
        <pc:spChg chg="mod">
          <ac:chgData name="Ms. Courtney Jones" userId="S::courtney.jones@scranton.edu::bb8b633b-f889-4cd7-9e44-ed505cb9f803" providerId="AD" clId="Web-{8CEDE4FC-D5A4-97D7-E8AC-863FB77E548A}" dt="2024-02-29T16:06:05.046" v="7" actId="20577"/>
          <ac:spMkLst>
            <pc:docMk/>
            <pc:sldMk cId="417536504" sldId="272"/>
            <ac:spMk id="5" creationId="{A9DFDD1C-D289-2579-5C30-47232ED9F66A}"/>
          </ac:spMkLst>
        </pc:spChg>
      </pc:sldChg>
      <pc:sldChg chg="modSp">
        <pc:chgData name="Ms. Courtney Jones" userId="S::courtney.jones@scranton.edu::bb8b633b-f889-4cd7-9e44-ed505cb9f803" providerId="AD" clId="Web-{8CEDE4FC-D5A4-97D7-E8AC-863FB77E548A}" dt="2024-02-29T16:06:33.625" v="16" actId="20577"/>
        <pc:sldMkLst>
          <pc:docMk/>
          <pc:sldMk cId="2281097745" sldId="275"/>
        </pc:sldMkLst>
        <pc:spChg chg="mod">
          <ac:chgData name="Ms. Courtney Jones" userId="S::courtney.jones@scranton.edu::bb8b633b-f889-4cd7-9e44-ed505cb9f803" providerId="AD" clId="Web-{8CEDE4FC-D5A4-97D7-E8AC-863FB77E548A}" dt="2024-02-29T16:06:33.625" v="16" actId="20577"/>
          <ac:spMkLst>
            <pc:docMk/>
            <pc:sldMk cId="2281097745" sldId="275"/>
            <ac:spMk id="2" creationId="{2D41D854-EC92-27D7-2F0A-1C6148F3FCCD}"/>
          </ac:spMkLst>
        </pc:spChg>
      </pc:sldChg>
    </pc:docChg>
  </pc:docChgLst>
  <pc:docChgLst>
    <pc:chgData name="Ms. Courtney Jones" userId="bb8b633b-f889-4cd7-9e44-ed505cb9f803" providerId="ADAL" clId="{A9785CDD-779F-4E06-AC53-EED8E2ACA530}"/>
    <pc:docChg chg="modSld">
      <pc:chgData name="Ms. Courtney Jones" userId="bb8b633b-f889-4cd7-9e44-ed505cb9f803" providerId="ADAL" clId="{A9785CDD-779F-4E06-AC53-EED8E2ACA530}" dt="2023-06-14T19:12:26.183" v="43" actId="20577"/>
      <pc:docMkLst>
        <pc:docMk/>
      </pc:docMkLst>
      <pc:sldChg chg="modSp mod">
        <pc:chgData name="Ms. Courtney Jones" userId="bb8b633b-f889-4cd7-9e44-ed505cb9f803" providerId="ADAL" clId="{A9785CDD-779F-4E06-AC53-EED8E2ACA530}" dt="2023-06-14T19:12:10.713" v="40" actId="20577"/>
        <pc:sldMkLst>
          <pc:docMk/>
          <pc:sldMk cId="417536504" sldId="272"/>
        </pc:sldMkLst>
        <pc:spChg chg="mod">
          <ac:chgData name="Ms. Courtney Jones" userId="bb8b633b-f889-4cd7-9e44-ed505cb9f803" providerId="ADAL" clId="{A9785CDD-779F-4E06-AC53-EED8E2ACA530}" dt="2023-06-14T19:12:10.713" v="40" actId="20577"/>
          <ac:spMkLst>
            <pc:docMk/>
            <pc:sldMk cId="417536504" sldId="272"/>
            <ac:spMk id="5" creationId="{A9DFDD1C-D289-2579-5C30-47232ED9F66A}"/>
          </ac:spMkLst>
        </pc:spChg>
      </pc:sldChg>
      <pc:sldChg chg="modSp mod">
        <pc:chgData name="Ms. Courtney Jones" userId="bb8b633b-f889-4cd7-9e44-ed505cb9f803" providerId="ADAL" clId="{A9785CDD-779F-4E06-AC53-EED8E2ACA530}" dt="2023-06-14T19:12:26.183" v="43" actId="20577"/>
        <pc:sldMkLst>
          <pc:docMk/>
          <pc:sldMk cId="2879613306" sldId="273"/>
        </pc:sldMkLst>
        <pc:spChg chg="mod">
          <ac:chgData name="Ms. Courtney Jones" userId="bb8b633b-f889-4cd7-9e44-ed505cb9f803" providerId="ADAL" clId="{A9785CDD-779F-4E06-AC53-EED8E2ACA530}" dt="2023-06-14T19:12:26.183" v="43" actId="20577"/>
          <ac:spMkLst>
            <pc:docMk/>
            <pc:sldMk cId="2879613306" sldId="273"/>
            <ac:spMk id="3" creationId="{8A7B18B9-2A59-B9C6-A5ED-970F9BE73289}"/>
          </ac:spMkLst>
        </pc:spChg>
      </pc:sldChg>
      <pc:sldChg chg="modSp mod">
        <pc:chgData name="Ms. Courtney Jones" userId="bb8b633b-f889-4cd7-9e44-ed505cb9f803" providerId="ADAL" clId="{A9785CDD-779F-4E06-AC53-EED8E2ACA530}" dt="2023-06-14T18:54:59.248" v="29" actId="20577"/>
        <pc:sldMkLst>
          <pc:docMk/>
          <pc:sldMk cId="2872093761" sldId="274"/>
        </pc:sldMkLst>
        <pc:spChg chg="mod">
          <ac:chgData name="Ms. Courtney Jones" userId="bb8b633b-f889-4cd7-9e44-ed505cb9f803" providerId="ADAL" clId="{A9785CDD-779F-4E06-AC53-EED8E2ACA530}" dt="2023-06-14T18:54:59.248" v="29" actId="20577"/>
          <ac:spMkLst>
            <pc:docMk/>
            <pc:sldMk cId="2872093761" sldId="274"/>
            <ac:spMk id="2" creationId="{A2D07D66-A209-7C8F-F29D-C9AA0787E835}"/>
          </ac:spMkLst>
        </pc:spChg>
      </pc:sldChg>
      <pc:sldChg chg="modSp mod">
        <pc:chgData name="Ms. Courtney Jones" userId="bb8b633b-f889-4cd7-9e44-ed505cb9f803" providerId="ADAL" clId="{A9785CDD-779F-4E06-AC53-EED8E2ACA530}" dt="2023-06-14T18:55:13.169" v="33" actId="20577"/>
        <pc:sldMkLst>
          <pc:docMk/>
          <pc:sldMk cId="2281097745" sldId="275"/>
        </pc:sldMkLst>
        <pc:spChg chg="mod">
          <ac:chgData name="Ms. Courtney Jones" userId="bb8b633b-f889-4cd7-9e44-ed505cb9f803" providerId="ADAL" clId="{A9785CDD-779F-4E06-AC53-EED8E2ACA530}" dt="2023-06-14T18:55:13.169" v="33" actId="20577"/>
          <ac:spMkLst>
            <pc:docMk/>
            <pc:sldMk cId="2281097745" sldId="275"/>
            <ac:spMk id="2" creationId="{2D41D854-EC92-27D7-2F0A-1C6148F3FCCD}"/>
          </ac:spMkLst>
        </pc:spChg>
      </pc:sldChg>
    </pc:docChg>
  </pc:docChgLst>
  <pc:docChgLst>
    <pc:chgData name="Ms. Courtney Jones" userId="bb8b633b-f889-4cd7-9e44-ed505cb9f803" providerId="ADAL" clId="{6F6F294A-B338-4A8B-ACDF-0C58AA8CC3CC}"/>
    <pc:docChg chg="undo custSel modSld">
      <pc:chgData name="Ms. Courtney Jones" userId="bb8b633b-f889-4cd7-9e44-ed505cb9f803" providerId="ADAL" clId="{6F6F294A-B338-4A8B-ACDF-0C58AA8CC3CC}" dt="2023-09-18T19:32:20.393" v="501" actId="255"/>
      <pc:docMkLst>
        <pc:docMk/>
      </pc:docMkLst>
      <pc:sldChg chg="addSp delSp modSp mod">
        <pc:chgData name="Ms. Courtney Jones" userId="bb8b633b-f889-4cd7-9e44-ed505cb9f803" providerId="ADAL" clId="{6F6F294A-B338-4A8B-ACDF-0C58AA8CC3CC}" dt="2023-09-18T19:27:52.314" v="226" actId="255"/>
        <pc:sldMkLst>
          <pc:docMk/>
          <pc:sldMk cId="417536504" sldId="272"/>
        </pc:sldMkLst>
        <pc:spChg chg="add del">
          <ac:chgData name="Ms. Courtney Jones" userId="bb8b633b-f889-4cd7-9e44-ed505cb9f803" providerId="ADAL" clId="{6F6F294A-B338-4A8B-ACDF-0C58AA8CC3CC}" dt="2023-09-18T19:26:32.847" v="210" actId="22"/>
          <ac:spMkLst>
            <pc:docMk/>
            <pc:sldMk cId="417536504" sldId="272"/>
            <ac:spMk id="3" creationId="{AF8DB181-3134-57DD-2BC6-523F9B3CCDD0}"/>
          </ac:spMkLst>
        </pc:spChg>
        <pc:spChg chg="mod">
          <ac:chgData name="Ms. Courtney Jones" userId="bb8b633b-f889-4cd7-9e44-ed505cb9f803" providerId="ADAL" clId="{6F6F294A-B338-4A8B-ACDF-0C58AA8CC3CC}" dt="2023-09-18T19:27:52.314" v="226" actId="255"/>
          <ac:spMkLst>
            <pc:docMk/>
            <pc:sldMk cId="417536504" sldId="272"/>
            <ac:spMk id="5" creationId="{A9DFDD1C-D289-2579-5C30-47232ED9F66A}"/>
          </ac:spMkLst>
        </pc:spChg>
        <pc:spChg chg="mod">
          <ac:chgData name="Ms. Courtney Jones" userId="bb8b633b-f889-4cd7-9e44-ed505cb9f803" providerId="ADAL" clId="{6F6F294A-B338-4A8B-ACDF-0C58AA8CC3CC}" dt="2023-09-18T19:27:30.801" v="224" actId="14100"/>
          <ac:spMkLst>
            <pc:docMk/>
            <pc:sldMk cId="417536504" sldId="272"/>
            <ac:spMk id="9" creationId="{A0C97F5B-B56E-0FCD-96C9-993E7618A494}"/>
          </ac:spMkLst>
        </pc:spChg>
        <pc:picChg chg="del mod">
          <ac:chgData name="Ms. Courtney Jones" userId="bb8b633b-f889-4cd7-9e44-ed505cb9f803" providerId="ADAL" clId="{6F6F294A-B338-4A8B-ACDF-0C58AA8CC3CC}" dt="2023-09-18T19:25:00.644" v="197" actId="478"/>
          <ac:picMkLst>
            <pc:docMk/>
            <pc:sldMk cId="417536504" sldId="272"/>
            <ac:picMk id="6" creationId="{B336B49B-3BB2-CD2D-488C-BEE66D3C814F}"/>
          </ac:picMkLst>
        </pc:picChg>
        <pc:picChg chg="mod">
          <ac:chgData name="Ms. Courtney Jones" userId="bb8b633b-f889-4cd7-9e44-ed505cb9f803" providerId="ADAL" clId="{6F6F294A-B338-4A8B-ACDF-0C58AA8CC3CC}" dt="2023-09-18T19:26:58.211" v="214" actId="14100"/>
          <ac:picMkLst>
            <pc:docMk/>
            <pc:sldMk cId="417536504" sldId="272"/>
            <ac:picMk id="7" creationId="{17EE665D-9881-71F4-5AF9-73BAE8C6544E}"/>
          </ac:picMkLst>
        </pc:picChg>
      </pc:sldChg>
      <pc:sldChg chg="modSp mod">
        <pc:chgData name="Ms. Courtney Jones" userId="bb8b633b-f889-4cd7-9e44-ed505cb9f803" providerId="ADAL" clId="{6F6F294A-B338-4A8B-ACDF-0C58AA8CC3CC}" dt="2023-09-18T19:31:16.210" v="496" actId="255"/>
        <pc:sldMkLst>
          <pc:docMk/>
          <pc:sldMk cId="2879613306" sldId="273"/>
        </pc:sldMkLst>
        <pc:spChg chg="mod">
          <ac:chgData name="Ms. Courtney Jones" userId="bb8b633b-f889-4cd7-9e44-ed505cb9f803" providerId="ADAL" clId="{6F6F294A-B338-4A8B-ACDF-0C58AA8CC3CC}" dt="2023-09-18T19:31:16.210" v="496" actId="255"/>
          <ac:spMkLst>
            <pc:docMk/>
            <pc:sldMk cId="2879613306" sldId="273"/>
            <ac:spMk id="2" creationId="{18CB787A-0208-6A89-8291-62A34376ED3F}"/>
          </ac:spMkLst>
        </pc:spChg>
      </pc:sldChg>
      <pc:sldChg chg="modSp mod">
        <pc:chgData name="Ms. Courtney Jones" userId="bb8b633b-f889-4cd7-9e44-ed505cb9f803" providerId="ADAL" clId="{6F6F294A-B338-4A8B-ACDF-0C58AA8CC3CC}" dt="2023-09-18T19:32:03.607" v="498" actId="255"/>
        <pc:sldMkLst>
          <pc:docMk/>
          <pc:sldMk cId="2872093761" sldId="274"/>
        </pc:sldMkLst>
        <pc:spChg chg="mod">
          <ac:chgData name="Ms. Courtney Jones" userId="bb8b633b-f889-4cd7-9e44-ed505cb9f803" providerId="ADAL" clId="{6F6F294A-B338-4A8B-ACDF-0C58AA8CC3CC}" dt="2023-09-18T19:32:03.607" v="498" actId="255"/>
          <ac:spMkLst>
            <pc:docMk/>
            <pc:sldMk cId="2872093761" sldId="274"/>
            <ac:spMk id="2" creationId="{A2D07D66-A209-7C8F-F29D-C9AA0787E835}"/>
          </ac:spMkLst>
        </pc:spChg>
      </pc:sldChg>
      <pc:sldChg chg="modSp mod">
        <pc:chgData name="Ms. Courtney Jones" userId="bb8b633b-f889-4cd7-9e44-ed505cb9f803" providerId="ADAL" clId="{6F6F294A-B338-4A8B-ACDF-0C58AA8CC3CC}" dt="2023-09-18T19:32:20.393" v="501" actId="255"/>
        <pc:sldMkLst>
          <pc:docMk/>
          <pc:sldMk cId="2281097745" sldId="275"/>
        </pc:sldMkLst>
        <pc:spChg chg="mod">
          <ac:chgData name="Ms. Courtney Jones" userId="bb8b633b-f889-4cd7-9e44-ed505cb9f803" providerId="ADAL" clId="{6F6F294A-B338-4A8B-ACDF-0C58AA8CC3CC}" dt="2023-09-18T19:32:20.393" v="501" actId="255"/>
          <ac:spMkLst>
            <pc:docMk/>
            <pc:sldMk cId="2281097745" sldId="275"/>
            <ac:spMk id="2" creationId="{2D41D854-EC92-27D7-2F0A-1C6148F3FCC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2/29/2024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jAFCeSPCT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1ESEmxtxU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JdjnUgXUV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Uk5MJU7E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FDD1C-D289-2579-5C30-47232ED9F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806" y="1041554"/>
            <a:ext cx="11685495" cy="5117592"/>
          </a:xfrm>
        </p:spPr>
        <p:txBody>
          <a:bodyPr/>
          <a:lstStyle/>
          <a:p>
            <a:r>
              <a:rPr lang="en-US" sz="2400" b="1" dirty="0"/>
              <a:t>*Lauren Enders, </a:t>
            </a:r>
            <a:r>
              <a:rPr lang="en-US" sz="2000" b="1" dirty="0"/>
              <a:t>M.S., CCC-SLP</a:t>
            </a:r>
            <a:br>
              <a:rPr lang="en-US" sz="2400" b="1" dirty="0"/>
            </a:br>
            <a:r>
              <a:rPr lang="en-US" sz="2400" b="1" dirty="0"/>
              <a:t>October 16, 2023- 6pm ET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*Jennifer M. Geibel, EdD, MS., CCC-SLP</a:t>
            </a:r>
            <a:br>
              <a:rPr lang="en-US" sz="2400" b="1" dirty="0"/>
            </a:br>
            <a:r>
              <a:rPr lang="en-US" sz="2400" b="1" dirty="0"/>
              <a:t>Educational Consultant</a:t>
            </a:r>
            <a:br>
              <a:rPr lang="en-US" sz="2400" b="1" dirty="0"/>
            </a:br>
            <a:r>
              <a:rPr lang="en-US" sz="2400" b="1" dirty="0"/>
              <a:t>Pennsylvania Training and Technical Assistance Network (</a:t>
            </a:r>
            <a:r>
              <a:rPr lang="en-US" sz="2400" b="1" dirty="0" err="1"/>
              <a:t>PaTTAN</a:t>
            </a:r>
            <a:r>
              <a:rPr lang="en-US" sz="2400" b="1" dirty="0"/>
              <a:t>)</a:t>
            </a:r>
            <a:br>
              <a:rPr lang="en-US" sz="2400" b="1" dirty="0"/>
            </a:br>
            <a:r>
              <a:rPr lang="en-US" sz="2400" b="1" dirty="0"/>
              <a:t>November 2, 2023-6pm ET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*Rachel Archambault, M.A., CCC-SLP</a:t>
            </a:r>
            <a:br>
              <a:rPr lang="en-US" sz="2400" b="1" dirty="0"/>
            </a:br>
            <a:r>
              <a:rPr lang="en-US" sz="2400" b="1" dirty="0"/>
              <a:t>March 19, 2024 -6pmET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*Crom Saunders</a:t>
            </a:r>
            <a:br>
              <a:rPr lang="en-US" sz="2400" b="1" dirty="0"/>
            </a:br>
            <a:r>
              <a:rPr lang="en-US" sz="2400" b="1" dirty="0"/>
              <a:t>April 2024</a:t>
            </a:r>
            <a:br>
              <a:rPr lang="en-US" sz="2400" b="1" dirty="0"/>
            </a:br>
            <a:r>
              <a:rPr lang="en-US" sz="2400" b="1" dirty="0"/>
              <a:t>TBA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1800" b="1" dirty="0">
                <a:solidFill>
                  <a:schemeClr val="accent5"/>
                </a:solidFill>
              </a:rPr>
              <a:t>Registration is required for all lectures.  See links to register on following slides.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EE665D-9881-71F4-5AF9-73BAE8C65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207" y="164391"/>
            <a:ext cx="9144793" cy="6517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C97F5B-B56E-0FCD-96C9-993E7618A494}"/>
              </a:ext>
            </a:extLst>
          </p:cNvPr>
          <p:cNvSpPr txBox="1"/>
          <p:nvPr/>
        </p:nvSpPr>
        <p:spPr>
          <a:xfrm>
            <a:off x="662729" y="164391"/>
            <a:ext cx="31710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  <a:latin typeface="Arial Black" panose="020B0A04020102020204" pitchFamily="34" charset="0"/>
              </a:rPr>
              <a:t>SLHS  Lecture Series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  <a:latin typeface="Arial Black" panose="020B0A04020102020204" pitchFamily="34" charset="0"/>
              </a:rPr>
              <a:t>2023-2024 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  <a:latin typeface="Arial Black" panose="020B0A04020102020204" pitchFamily="34" charset="0"/>
              </a:rPr>
              <a:t>CSD/SLP</a:t>
            </a:r>
          </a:p>
          <a:p>
            <a:pPr algn="ctr"/>
            <a:endParaRPr lang="en-US" sz="2400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787A-0208-6A89-8291-62A34376E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4" y="3429000"/>
            <a:ext cx="6229530" cy="685084"/>
          </a:xfrm>
        </p:spPr>
        <p:txBody>
          <a:bodyPr/>
          <a:lstStyle/>
          <a:p>
            <a:r>
              <a:rPr lang="en-US" sz="4400" dirty="0"/>
              <a:t>Lauren Enders, M.S., CCC-SLP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Equity in AAC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18B9-2A59-B9C6-A5ED-970F9BE73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>
                <a:latin typeface="+mj-lt"/>
              </a:rPr>
              <a:t>October 16, </a:t>
            </a:r>
            <a:r>
              <a:rPr lang="en-US" sz="2000" dirty="0">
                <a:latin typeface="+mj-lt"/>
              </a:rPr>
              <a:t>2023- </a:t>
            </a:r>
            <a:r>
              <a:rPr lang="en-US" sz="2000">
                <a:latin typeface="+mj-lt"/>
              </a:rPr>
              <a:t>6pm ET </a:t>
            </a:r>
            <a:endParaRPr lang="en-US" sz="2000" dirty="0">
              <a:latin typeface="+mj-lt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All attendees must register prior </a:t>
            </a:r>
          </a:p>
          <a:p>
            <a:pPr algn="ctr"/>
            <a:r>
              <a:rPr lang="en-US" dirty="0"/>
              <a:t> the CSD/SLP lecture.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https://forms.office.com/r/jAFCeSPCTg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7D66-A209-7C8F-F29D-C9AA0787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" y="2766218"/>
            <a:ext cx="6229530" cy="1325563"/>
          </a:xfrm>
        </p:spPr>
        <p:txBody>
          <a:bodyPr/>
          <a:lstStyle/>
          <a:p>
            <a:r>
              <a:rPr lang="en-US" sz="4400" dirty="0"/>
              <a:t>*</a:t>
            </a:r>
            <a:r>
              <a:rPr lang="en-US" sz="4000" dirty="0"/>
              <a:t>Jennifer M. </a:t>
            </a:r>
            <a:r>
              <a:rPr lang="en-US" sz="4000" dirty="0" err="1"/>
              <a:t>Geibel</a:t>
            </a:r>
            <a:r>
              <a:rPr lang="en-US" sz="4000" dirty="0"/>
              <a:t>, EdD,</a:t>
            </a:r>
            <a:br>
              <a:rPr lang="en-US" dirty="0"/>
            </a:br>
            <a:r>
              <a:rPr lang="en-US" sz="2800" dirty="0"/>
              <a:t>MS, CCC-SLP</a:t>
            </a:r>
            <a:br>
              <a:rPr lang="en-US" sz="2800" dirty="0"/>
            </a:br>
            <a:r>
              <a:rPr lang="en-US" sz="2800" dirty="0"/>
              <a:t>Educational Consultant</a:t>
            </a:r>
            <a:br>
              <a:rPr lang="en-US" sz="2800" dirty="0"/>
            </a:br>
            <a:r>
              <a:rPr lang="en-US" sz="2800" dirty="0"/>
              <a:t>Pennsylvania Training and Technical Assistance Network (</a:t>
            </a:r>
            <a:r>
              <a:rPr lang="en-US" sz="2800" dirty="0" err="1"/>
              <a:t>PaTTAN</a:t>
            </a:r>
            <a:r>
              <a:rPr lang="en-US" sz="2800" dirty="0"/>
              <a:t>)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Family engagement and SLPs: Increasing collaboration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November 2, 2023-6pm ET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1287D-5F27-D492-506E-10E8260D9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All attendees must register prior </a:t>
            </a:r>
          </a:p>
          <a:p>
            <a:pPr algn="ctr"/>
            <a:r>
              <a:rPr lang="en-US" dirty="0"/>
              <a:t> the CSD/SLP lecture.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Click to register</a:t>
            </a:r>
          </a:p>
          <a:p>
            <a:pPr algn="ctr"/>
            <a:r>
              <a:rPr lang="en-US" dirty="0">
                <a:hlinkClick r:id="rId2"/>
              </a:rPr>
              <a:t>https://forms.office.com/r/1ESEmxtxUw</a:t>
            </a:r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D854-EC92-27D7-2F0A-1C6148F3F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*</a:t>
            </a:r>
            <a:r>
              <a:rPr lang="en-US" sz="4000" dirty="0"/>
              <a:t>Rachel Archambault</a:t>
            </a:r>
            <a:r>
              <a:rPr lang="en-US" sz="4400" dirty="0"/>
              <a:t>, </a:t>
            </a:r>
            <a:r>
              <a:rPr lang="en-US" sz="4000" dirty="0"/>
              <a:t>M.A., CCC-SLP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Trauma-Informed Care for the SLP Across Settings</a:t>
            </a:r>
            <a:br>
              <a:rPr lang="en-US" sz="2800" dirty="0"/>
            </a:br>
            <a:br>
              <a:rPr lang="en-US" sz="2800" dirty="0"/>
            </a:b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March 19,2024 - 6pmET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A45D4-978F-A984-50A7-ACB19C802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All attendees must register prior </a:t>
            </a:r>
          </a:p>
          <a:p>
            <a:pPr algn="ctr"/>
            <a:r>
              <a:rPr lang="en-US" dirty="0"/>
              <a:t> the CSD/SLP lecture.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Click to register</a:t>
            </a:r>
          </a:p>
          <a:p>
            <a:pPr algn="ctr"/>
            <a:r>
              <a:rPr lang="en-US" dirty="0">
                <a:hlinkClick r:id="rId2"/>
              </a:rPr>
              <a:t>https://forms.office.com/r/JdjnUgXUV7</a:t>
            </a:r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9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3AFF-BB40-3A2E-5514-18008684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Crom</a:t>
            </a:r>
            <a:r>
              <a:rPr lang="en-US" dirty="0"/>
              <a:t> Saunders</a:t>
            </a:r>
            <a:br>
              <a:rPr lang="en-US" dirty="0"/>
            </a:br>
            <a:r>
              <a:rPr lang="en-US" dirty="0"/>
              <a:t>April 2024</a:t>
            </a:r>
            <a:br>
              <a:rPr lang="en-US" dirty="0"/>
            </a:br>
            <a:r>
              <a:rPr lang="en-US" dirty="0"/>
              <a:t>TBA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29978-DAD4-BC2D-48C1-276B67A4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All attendees must register prior </a:t>
            </a:r>
          </a:p>
          <a:p>
            <a:pPr algn="ctr"/>
            <a:r>
              <a:rPr lang="en-US" dirty="0"/>
              <a:t> the CSD/SLP lecture.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Click to register</a:t>
            </a:r>
          </a:p>
          <a:p>
            <a:pPr algn="ctr"/>
            <a:r>
              <a:rPr lang="en-US" dirty="0">
                <a:hlinkClick r:id="rId2"/>
              </a:rPr>
              <a:t>https://forms.office.com/r/Uk5MJU7EPg</a:t>
            </a:r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7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{592BDFAA-3AB7-4EAE-B1FB-01F95023F557}tf11964407_win32</Template>
  <TotalTime>47</TotalTime>
  <Words>292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*Lauren Enders, M.S., CCC-SLP October 16, 2023- 6pm ET  *Jennifer M. Geibel, EdD, MS., CCC-SLP Educational Consultant Pennsylvania Training and Technical Assistance Network (PaTTAN) November 2, 2023-6pm ET  *Rachel Archambault, M.A., CCC-SLP March 19, 2024 -6pmET  *Crom Saunders April 2024 TBA  Registration is required for all lectures.  See links to register on following slides. </vt:lpstr>
      <vt:lpstr>Lauren Enders, M.S., CCC-SLP  Equity in AAC   </vt:lpstr>
      <vt:lpstr>*Jennifer M. Geibel, EdD, MS, CCC-SLP Educational Consultant Pennsylvania Training and Technical Assistance Network (PaTTAN)  Family engagement and SLPs: Increasing collaboration  November 2, 2023-6pm ET </vt:lpstr>
      <vt:lpstr>*Rachel Archambault, M.A., CCC-SLP  Trauma-Informed Care for the SLP Across Settings  March 19,2024 - 6pmET</vt:lpstr>
      <vt:lpstr>*Crom Saunders April 2024 TBA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Lauren Enders, M.S., CCC-SLP October 16th 2023- 6pmEST  *Dr. Shari Robertson, PhD, CCC/SLP, BRS-CL, Dynamic Resources LLC. November 2nd, 2023-6pm EST  *Rachel Archambault, M.A., CCC/SLP March 20th,2024  *Crom Saunders April 2024 TBA</dc:title>
  <dc:creator>Mrs. Tara Carito</dc:creator>
  <cp:lastModifiedBy>Ms. Courtney Jones</cp:lastModifiedBy>
  <cp:revision>13</cp:revision>
  <dcterms:created xsi:type="dcterms:W3CDTF">2023-03-31T19:26:03Z</dcterms:created>
  <dcterms:modified xsi:type="dcterms:W3CDTF">2024-02-29T16:06:35Z</dcterms:modified>
</cp:coreProperties>
</file>